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06 февраля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Вэб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-семинар 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площадке «Север-пресс» </a:t>
            </a: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с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взносов, ответы на актуальные вопросы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физических лиц  по декларированию доходов, полученных в 2023 году. 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vk.com</a:t>
            </a:r>
            <a:r>
              <a:rPr lang="ru-RU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severpress</a:t>
            </a:r>
            <a:endParaRPr lang="ru-RU" sz="23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09 февраля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Завершение переходного периода, связанного с внедрением ЕНС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сфере услуг общественного питания. О возможностях мобильного приложения ФНС России «Проверка чека» и платформы «Честный знак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2193</TotalTime>
  <Words>73</Words>
  <Application>Microsoft Office PowerPoint</Application>
  <PresentationFormat>Лист A4 (210x297 мм)</PresentationFormat>
  <Paragraphs>29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268</cp:revision>
  <cp:lastPrinted>2023-03-24T03:51:23Z</cp:lastPrinted>
  <dcterms:created xsi:type="dcterms:W3CDTF">2020-04-10T13:09:37Z</dcterms:created>
  <dcterms:modified xsi:type="dcterms:W3CDTF">2024-02-05T04:41:28Z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